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Lincoln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Obesity</c:v>
                </c:pt>
                <c:pt idx="2">
                  <c:v>Physical Activity &amp; Nutrition</c:v>
                </c:pt>
                <c:pt idx="3">
                  <c:v>Tobacco Use</c:v>
                </c:pt>
                <c:pt idx="4">
                  <c:v>Mental Health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0.71</c:v>
                </c:pt>
                <c:pt idx="1">
                  <c:v>0.66</c:v>
                </c:pt>
                <c:pt idx="2">
                  <c:v>0.65</c:v>
                </c:pt>
                <c:pt idx="3">
                  <c:v>0.61</c:v>
                </c:pt>
                <c:pt idx="4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Obesity</c:v>
                </c:pt>
                <c:pt idx="2">
                  <c:v>Physical Activity &amp; Nutrition</c:v>
                </c:pt>
                <c:pt idx="3">
                  <c:v>Tobacco Use</c:v>
                </c:pt>
                <c:pt idx="4">
                  <c:v>Mental Health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0.8</c:v>
                </c:pt>
                <c:pt idx="1">
                  <c:v>0.78</c:v>
                </c:pt>
                <c:pt idx="2">
                  <c:v>0.69</c:v>
                </c:pt>
                <c:pt idx="3">
                  <c:v>0.63</c:v>
                </c:pt>
                <c:pt idx="4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039552"/>
        <c:axId val="126041088"/>
      </c:barChart>
      <c:catAx>
        <c:axId val="12603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041088"/>
        <c:crosses val="autoZero"/>
        <c:auto val="1"/>
        <c:lblAlgn val="ctr"/>
        <c:lblOffset val="100"/>
        <c:noMultiLvlLbl val="0"/>
      </c:catAx>
      <c:valAx>
        <c:axId val="1260410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60395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Lincoln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Access to Behavioral Care/Mental Health Care</c:v>
                </c:pt>
                <c:pt idx="1">
                  <c:v>Poverty</c:v>
                </c:pt>
                <c:pt idx="2">
                  <c:v>Transportation</c:v>
                </c:pt>
                <c:pt idx="3">
                  <c:v>Food Security</c:v>
                </c:pt>
                <c:pt idx="4">
                  <c:v>Health Care Insurance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0.81</c:v>
                </c:pt>
                <c:pt idx="1">
                  <c:v>0.73</c:v>
                </c:pt>
                <c:pt idx="2">
                  <c:v>0.72</c:v>
                </c:pt>
                <c:pt idx="3">
                  <c:v>0.6</c:v>
                </c:pt>
                <c:pt idx="4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Access to Behavioral Care/Mental Health Care</c:v>
                </c:pt>
                <c:pt idx="1">
                  <c:v>Poverty</c:v>
                </c:pt>
                <c:pt idx="2">
                  <c:v>Transportation</c:v>
                </c:pt>
                <c:pt idx="3">
                  <c:v>Food Security</c:v>
                </c:pt>
                <c:pt idx="4">
                  <c:v>Health Care Insurance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0.67</c:v>
                </c:pt>
                <c:pt idx="1">
                  <c:v>0.78</c:v>
                </c:pt>
                <c:pt idx="2">
                  <c:v>0.67</c:v>
                </c:pt>
                <c:pt idx="3">
                  <c:v>0.57999999999999996</c:v>
                </c:pt>
                <c:pt idx="4">
                  <c:v>0.64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461440"/>
        <c:axId val="126462976"/>
      </c:barChart>
      <c:catAx>
        <c:axId val="126461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26462976"/>
        <c:crosses val="autoZero"/>
        <c:auto val="1"/>
        <c:lblAlgn val="ctr"/>
        <c:lblOffset val="100"/>
        <c:noMultiLvlLbl val="0"/>
      </c:catAx>
      <c:valAx>
        <c:axId val="1264629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64614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Lincoln County based on information provided by the 51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Lincoln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26 </a:t>
            </a:r>
            <a:r>
              <a:rPr lang="en-US" baseline="0" dirty="0" smtClean="0"/>
              <a:t>of the Lincoln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Lincoln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Lincoln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Lincoln County Report will form Lincoln County Health Care, Miles Campus’ CHNA along with the Mid Coast District (Sagadahoc, Lincoln, Knox &amp; Waldo Counties) Public Health Improvement Plan – all hospital and public health improvement plans will inform the State Health Improvement Plan.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Lincoln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Lincoln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Lincoln County = 51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Lincoln County </a:t>
            </a:r>
          </a:p>
          <a:p>
            <a:endParaRPr lang="en-US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Lincoln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Lincoln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Lincoln 51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158222"/>
              </p:ext>
            </p:extLst>
          </p:nvPr>
        </p:nvGraphicFramePr>
        <p:xfrm>
          <a:off x="704602" y="2212777"/>
          <a:ext cx="7677397" cy="403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Lincoln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508" y="596892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Lincoln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52655"/>
            <a:ext cx="6324600" cy="3803606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 McFadden			Name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596-4278				Phone</a:t>
            </a:r>
          </a:p>
          <a:p>
            <a:pPr marL="109728" indent="0">
              <a:buNone/>
            </a:pP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Carrie.Mcfadden@maine.gov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2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Lincoln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8297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Lincoln 51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23313"/>
              </p:ext>
            </p:extLst>
          </p:nvPr>
        </p:nvGraphicFramePr>
        <p:xfrm>
          <a:off x="457200" y="2174182"/>
          <a:ext cx="8077200" cy="421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Lincoln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492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6492" y="6354294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Lincoln County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32" y="2133599"/>
            <a:ext cx="6096368" cy="413529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3606</TotalTime>
  <Words>1420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Lincoln County</vt:lpstr>
      <vt:lpstr>Top health issues for Lincoln County</vt:lpstr>
      <vt:lpstr>Top issues affecting where we live, work, learn &amp; play in Lincoln County</vt:lpstr>
      <vt:lpstr>Top issues affecting where we live, work, learn &amp; play in Lincoln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203</cp:revision>
  <cp:lastPrinted>2015-09-09T11:18:45Z</cp:lastPrinted>
  <dcterms:created xsi:type="dcterms:W3CDTF">2015-06-09T16:33:57Z</dcterms:created>
  <dcterms:modified xsi:type="dcterms:W3CDTF">2015-10-15T18:57:14Z</dcterms:modified>
</cp:coreProperties>
</file>